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63" r:id="rId4"/>
    <p:sldId id="264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3157" y="830048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昔有三人心極自在</a:t>
            </a:r>
            <a:br>
              <a:rPr lang="en-PH" altLang="zh-TW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600" b="1" dirty="0">
                <a:solidFill>
                  <a:schemeClr val="bg1"/>
                </a:solidFill>
                <a:latin typeface="Candara" panose="020E0502030303020204" pitchFamily="34" charset="0"/>
              </a:rPr>
              <a:t>my father’s house in heaven</a:t>
            </a:r>
            <a:endParaRPr lang="en-US" sz="36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6028" y="659219"/>
            <a:ext cx="9941441" cy="619878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昔以利亞遇着亢旱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Cha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I-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li-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han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受主保護原猶平安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Siu Chu po-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ho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iu-goan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peng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-an,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3.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Where is now the great Elijah?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Where is now the great Elijah?</a:t>
            </a: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89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4642" y="765544"/>
            <a:ext cx="10249970" cy="609245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他坐火車升到何處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he-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ta-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已經升到天堂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keng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kau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Thian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tong.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He went up in a fiery chariot,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Safe to the Promised land.</a:t>
            </a:r>
          </a:p>
        </p:txBody>
      </p:sp>
    </p:spTree>
    <p:extLst>
      <p:ext uri="{BB962C8B-B14F-4D97-AF65-F5344CB8AC3E}">
        <p14:creationId xmlns:p14="http://schemas.microsoft.com/office/powerpoint/2010/main" val="20840861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0456" y="318977"/>
            <a:ext cx="9558670" cy="653902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4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我不久就會去見伊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Goa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khi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ki</a:t>
            </a:r>
            <a:r>
              <a:rPr lang="en-US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zh-TW" altLang="en-US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in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我不久就會去見伊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Goa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ku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ki</a:t>
            </a:r>
            <a:r>
              <a:rPr lang="en-US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zh-TW" altLang="en-US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in,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 the promised land we’ll gather,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 the Promised land we’ll gather,</a:t>
            </a:r>
          </a:p>
        </p:txBody>
      </p:sp>
    </p:spTree>
    <p:extLst>
      <p:ext uri="{BB962C8B-B14F-4D97-AF65-F5344CB8AC3E}">
        <p14:creationId xmlns:p14="http://schemas.microsoft.com/office/powerpoint/2010/main" val="20224342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4642" y="871870"/>
            <a:ext cx="10249970" cy="598612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會去見伊在咱父兜，</a:t>
            </a:r>
            <a:endParaRPr lang="en-PH" altLang="zh-TW" sz="5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in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tau,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在咱父兜天堂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Pe tau,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Thian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-tong.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 our Father’s house together,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heav’n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our Father’s home.</a:t>
            </a:r>
          </a:p>
        </p:txBody>
      </p:sp>
    </p:spTree>
    <p:extLst>
      <p:ext uri="{BB962C8B-B14F-4D97-AF65-F5344CB8AC3E}">
        <p14:creationId xmlns:p14="http://schemas.microsoft.com/office/powerpoint/2010/main" val="13482754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6028" y="659219"/>
            <a:ext cx="9941441" cy="619878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救主耶穌替人受死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thoe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lang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siu-si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復活出墓功勞無比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Koh-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oah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chhut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-bong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kong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-lo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-pi,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4.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Where is now our Savior Jesus?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Where is now our Savior Jesus?</a:t>
            </a: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6293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4642" y="765544"/>
            <a:ext cx="10249970" cy="609245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騰雲駕霧升到何處，</a:t>
            </a:r>
            <a:endParaRPr lang="en-PH" altLang="zh-TW" sz="5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Theng-hun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ka-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ta-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已經升到天堂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keng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kau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Thian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tong.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He from death arose victorious,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And sits at God’s right hand.</a:t>
            </a:r>
          </a:p>
        </p:txBody>
      </p:sp>
    </p:spTree>
    <p:extLst>
      <p:ext uri="{BB962C8B-B14F-4D97-AF65-F5344CB8AC3E}">
        <p14:creationId xmlns:p14="http://schemas.microsoft.com/office/powerpoint/2010/main" val="12918986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0456" y="318977"/>
            <a:ext cx="9558670" cy="653902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4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我不久就會去見伊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Goa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ku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khi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ki</a:t>
            </a:r>
            <a:r>
              <a:rPr lang="en-US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我不久就會去見伊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Goa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ki</a:t>
            </a:r>
            <a:r>
              <a:rPr lang="en-US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 the promised land we’ll gather,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 the Promised land we’ll gather,</a:t>
            </a:r>
          </a:p>
        </p:txBody>
      </p:sp>
    </p:spTree>
    <p:extLst>
      <p:ext uri="{BB962C8B-B14F-4D97-AF65-F5344CB8AC3E}">
        <p14:creationId xmlns:p14="http://schemas.microsoft.com/office/powerpoint/2010/main" val="19694548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4642" y="871870"/>
            <a:ext cx="10249970" cy="598612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會去見伊在咱父兜，</a:t>
            </a:r>
            <a:endParaRPr lang="en-PH" altLang="zh-TW" sz="5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in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tau,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在咱父兜天堂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Pe tau,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Thian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-tong.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 our Father’s house together,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heav’n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our Father’s home.</a:t>
            </a:r>
          </a:p>
        </p:txBody>
      </p:sp>
    </p:spTree>
    <p:extLst>
      <p:ext uri="{BB962C8B-B14F-4D97-AF65-F5344CB8AC3E}">
        <p14:creationId xmlns:p14="http://schemas.microsoft.com/office/powerpoint/2010/main" val="1036459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6028" y="659219"/>
            <a:ext cx="9941441" cy="619878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昔有三人心極自在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Cha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sa</a:t>
            </a:r>
            <a:r>
              <a:rPr lang="en-PH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lang sim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chu-chai,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擲在火中並無受害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Hiat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he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tiong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peng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siu-hai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1.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Where are now the Hebrew children?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Where are now the Hebrew children?</a:t>
            </a: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4642" y="765544"/>
            <a:ext cx="10249970" cy="609245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今這三人都歸何處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sa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lang long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已經歸於天堂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keng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kui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Thian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tong.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They went through the fiery furnace,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Safe to the Promised land.</a:t>
            </a:r>
          </a:p>
        </p:txBody>
      </p:sp>
    </p:spTree>
    <p:extLst>
      <p:ext uri="{BB962C8B-B14F-4D97-AF65-F5344CB8AC3E}">
        <p14:creationId xmlns:p14="http://schemas.microsoft.com/office/powerpoint/2010/main" val="1779519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5216" y="159489"/>
            <a:ext cx="9558670" cy="653902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4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我不久就會去見伊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Goa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ki</a:t>
            </a:r>
            <a:r>
              <a:rPr lang="en-US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我不久就會去見伊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Goa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ki</a:t>
            </a:r>
            <a:r>
              <a:rPr lang="en-US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 the promised land we’ll gather,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 the Promised land we’ll gather,</a:t>
            </a:r>
          </a:p>
        </p:txBody>
      </p:sp>
    </p:spTree>
    <p:extLst>
      <p:ext uri="{BB962C8B-B14F-4D97-AF65-F5344CB8AC3E}">
        <p14:creationId xmlns:p14="http://schemas.microsoft.com/office/powerpoint/2010/main" val="1065001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4642" y="871870"/>
            <a:ext cx="10249970" cy="598612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會去見伊在咱父兜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ki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in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tau,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在咱父兜天堂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Pe tau,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Thian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-tong.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 our Father’s house together,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heav’n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our Father’s home.</a:t>
            </a:r>
          </a:p>
        </p:txBody>
      </p:sp>
    </p:spTree>
    <p:extLst>
      <p:ext uri="{BB962C8B-B14F-4D97-AF65-F5344CB8AC3E}">
        <p14:creationId xmlns:p14="http://schemas.microsoft.com/office/powerpoint/2010/main" val="14824334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6028" y="659219"/>
            <a:ext cx="9941441" cy="619878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昔但以理照常祈求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Cha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Tan-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ki-kiu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擲在獅穴性命不休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Hiat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sai-hiat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si</a:t>
            </a:r>
            <a:r>
              <a:rPr lang="en-PH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mia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boe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hiu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2.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Where is now the prophet Daniel?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Where is now the prophet Daniel?</a:t>
            </a: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8801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4642" y="536944"/>
            <a:ext cx="10249970" cy="609245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主的先知今歸何處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ta-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已經歸於天堂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keng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kui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Thian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tong.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He went through the den of lions,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Safe to the Promised land.</a:t>
            </a:r>
          </a:p>
        </p:txBody>
      </p:sp>
    </p:spTree>
    <p:extLst>
      <p:ext uri="{BB962C8B-B14F-4D97-AF65-F5344CB8AC3E}">
        <p14:creationId xmlns:p14="http://schemas.microsoft.com/office/powerpoint/2010/main" val="2513531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0456" y="318977"/>
            <a:ext cx="9558670" cy="653902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4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我不久就會去見伊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Goa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chiu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ki</a:t>
            </a:r>
            <a:r>
              <a:rPr lang="en-US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我不久就會去見伊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Goa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ki</a:t>
            </a:r>
            <a:r>
              <a:rPr lang="en-US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 the promised land we’ll gather,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 the Promised land we’ll gather,</a:t>
            </a:r>
          </a:p>
        </p:txBody>
      </p:sp>
    </p:spTree>
    <p:extLst>
      <p:ext uri="{BB962C8B-B14F-4D97-AF65-F5344CB8AC3E}">
        <p14:creationId xmlns:p14="http://schemas.microsoft.com/office/powerpoint/2010/main" val="3024543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4642" y="871870"/>
            <a:ext cx="10249970" cy="598612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會去見伊在咱父兜，</a:t>
            </a:r>
            <a:endParaRPr lang="en-PH" altLang="zh-TW" sz="5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ki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zh-TW" altLang="en-US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in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Pe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tau,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在咱父兜天堂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Pe tau,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Thian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-tong.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 our Father’s house together,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heav’n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our Father’s home.</a:t>
            </a:r>
          </a:p>
        </p:txBody>
      </p:sp>
    </p:spTree>
    <p:extLst>
      <p:ext uri="{BB962C8B-B14F-4D97-AF65-F5344CB8AC3E}">
        <p14:creationId xmlns:p14="http://schemas.microsoft.com/office/powerpoint/2010/main" val="36712160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1915</TotalTime>
  <Words>802</Words>
  <Application>Microsoft Office PowerPoint</Application>
  <PresentationFormat>Widescreen</PresentationFormat>
  <Paragraphs>117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DFKai-SB</vt:lpstr>
      <vt:lpstr>Arial</vt:lpstr>
      <vt:lpstr>Candara</vt:lpstr>
      <vt:lpstr>Tw Cen MT</vt:lpstr>
      <vt:lpstr>Circuit</vt:lpstr>
      <vt:lpstr>昔有三人心極自在 my father’s house in heaven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239</cp:revision>
  <dcterms:created xsi:type="dcterms:W3CDTF">2020-01-10T06:25:13Z</dcterms:created>
  <dcterms:modified xsi:type="dcterms:W3CDTF">2021-05-06T07:53:51Z</dcterms:modified>
</cp:coreProperties>
</file>